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Merriweather"/>
      <p:regular r:id="rId11"/>
    </p:embeddedFon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28418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Entendendo Quantificadores em Inglês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124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Quantificadores são palavras essenciais para expressar quantidades em inglês. Eles se aplicam tanto a itens contáveis quanto incontáveis, ajudando a tornar nossas frases mais precisas e informativas.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618779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619541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6169343"/>
            <a:ext cx="3907155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Ronaldo P. Wanzeller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806338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 e Any: Quando Usar?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Usado em frases afirmativas. Exemplo: "I have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books."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Utilizado em frases negativas e perguntas. Exemplo: "Do you have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any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sugar?"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3739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Much vs Many: Contável ou Incontável?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95013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421219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Much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474571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itens incontáveis. Exemplo: "I don't have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much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time."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95013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421219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474571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itens contáveis. Exemplo: "She has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many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friends."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483775"/>
            <a:ext cx="100834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Lot Of: O Quantificador Versátil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902881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455" y="59028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Incontáveis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455" y="6436400"/>
            <a:ext cx="5649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Exemplo: "I have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lot of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energy."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5902881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17324" y="59028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Contáveis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117324" y="6436400"/>
            <a:ext cx="5649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Exemplo: "He has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lot of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ideas."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2024-12-18T21:30:28Z</dcterms:created>
  <dcterms:modified xsi:type="dcterms:W3CDTF">2024-12-18T21:30:28Z</dcterms:modified>
</cp:coreProperties>
</file>